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1" r:id="rId5"/>
    <p:sldId id="260" r:id="rId6"/>
    <p:sldId id="264" r:id="rId7"/>
    <p:sldId id="267" r:id="rId8"/>
    <p:sldId id="265" r:id="rId9"/>
    <p:sldId id="258" r:id="rId10"/>
    <p:sldId id="259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3FF787-FDD6-44C9-8FEE-8BC1891EE5A9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F0C8A16-86E8-4860-842B-EEF377A533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Relative and Absolute Dating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963" y="2209800"/>
            <a:ext cx="4918364" cy="368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0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016240" cy="4538172"/>
          </a:xfrm>
        </p:spPr>
        <p:txBody>
          <a:bodyPr/>
          <a:lstStyle/>
          <a:p>
            <a:r>
              <a:rPr lang="en-US" dirty="0"/>
              <a:t>Its half life.. Or time it takes for half of the atoms to decay into a stable (non-radioactive) isotope of nitrogen-14 </a:t>
            </a:r>
          </a:p>
          <a:p>
            <a:r>
              <a:rPr lang="en-US" dirty="0"/>
              <a:t>is 5,730 years… Limit is 60,000 years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When an organism dies the carbon-14 left in its body tissues decays over a period of time, we can see how much percent is left over of the C-14 compared to the N-14, and use math to figure out the age of a specimen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84" y="3594664"/>
            <a:ext cx="4801033" cy="3263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472750"/>
            <a:ext cx="79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N-14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29" y="1413550"/>
            <a:ext cx="2314142" cy="134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9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skittles half life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your data quickly</a:t>
            </a:r>
          </a:p>
          <a:p>
            <a:r>
              <a:rPr lang="en-US" dirty="0" smtClean="0"/>
              <a:t>If it has an “s” then the nuclei has NOT DECAYED</a:t>
            </a:r>
          </a:p>
          <a:p>
            <a:endParaRPr lang="en-US" dirty="0"/>
          </a:p>
          <a:p>
            <a:r>
              <a:rPr lang="en-US" dirty="0" smtClean="0"/>
              <a:t>Pool it on the board for our class data </a:t>
            </a:r>
          </a:p>
          <a:p>
            <a:r>
              <a:rPr lang="en-US" dirty="0" smtClean="0"/>
              <a:t>Complete the conclusion questions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you may: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777376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 can your dirty laundry basket show the concept of relative dating? 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390900" cy="466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superposition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Aka</a:t>
            </a:r>
            <a:r>
              <a:rPr lang="en-US" sz="2000" dirty="0"/>
              <a:t>… </a:t>
            </a:r>
            <a:r>
              <a:rPr lang="en-US" sz="2000" u="sng" dirty="0"/>
              <a:t>the oldest rock layers, </a:t>
            </a:r>
            <a:r>
              <a:rPr lang="en-US" sz="2000" u="sng" dirty="0" smtClean="0"/>
              <a:t>and fossils </a:t>
            </a:r>
            <a:r>
              <a:rPr lang="en-US" sz="2000" u="sng" dirty="0"/>
              <a:t>will be found in lower layers than younger fossils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28800"/>
            <a:ext cx="83534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14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20940" cy="548640"/>
          </a:xfrm>
        </p:spPr>
        <p:txBody>
          <a:bodyPr/>
          <a:lstStyle/>
          <a:p>
            <a:r>
              <a:rPr lang="en-US" dirty="0" smtClean="0"/>
              <a:t>Correlation</a:t>
            </a:r>
            <a:br>
              <a:rPr lang="en-US" dirty="0" smtClean="0"/>
            </a:br>
            <a:r>
              <a:rPr lang="en-US" u="sng" dirty="0" smtClean="0"/>
              <a:t>Compare the mineral composition and textures of rock layers at different locations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0487"/>
            <a:ext cx="9144000" cy="3289426"/>
          </a:xfrm>
        </p:spPr>
      </p:pic>
      <p:sp>
        <p:nvSpPr>
          <p:cNvPr id="5" name="TextBox 4"/>
          <p:cNvSpPr txBox="1"/>
          <p:nvPr/>
        </p:nvSpPr>
        <p:spPr>
          <a:xfrm>
            <a:off x="1676400" y="272443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94609" y="417915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24891" y="30937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5891" y="471255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4164" y="36525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90509" y="365250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319548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3418" y="417915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471948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2341" y="5402125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true of the fossils found at location 7?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unique example in our back yards!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015117"/>
            <a:ext cx="31623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30244"/>
            <a:ext cx="7481888" cy="372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715000" y="2743200"/>
            <a:ext cx="1295400" cy="2438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114300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uplifting of the cliff face of the Ridge has the same rock type as where we stand right now. </a:t>
            </a:r>
          </a:p>
          <a:p>
            <a:r>
              <a:rPr lang="en-US" dirty="0" smtClean="0"/>
              <a:t>Name a place where the fossils will be younger than if a fossil is found at Lake </a:t>
            </a:r>
            <a:r>
              <a:rPr lang="en-US" dirty="0" err="1" smtClean="0"/>
              <a:t>Minnewaska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Fossils with a known range of existence</a:t>
            </a:r>
          </a:p>
          <a:p>
            <a:r>
              <a:rPr lang="en-US" dirty="0"/>
              <a:t>	</a:t>
            </a:r>
            <a:r>
              <a:rPr lang="en-US" dirty="0" smtClean="0"/>
              <a:t>Can tell us the relative age of those around it…. </a:t>
            </a:r>
            <a:endParaRPr lang="en-US" dirty="0"/>
          </a:p>
          <a:p>
            <a:r>
              <a:rPr lang="en-US" dirty="0" smtClean="0"/>
              <a:t>For example a trilobites became extinct about 250 million years ago…</a:t>
            </a:r>
          </a:p>
          <a:p>
            <a:r>
              <a:rPr lang="en-US" dirty="0"/>
              <a:t>	</a:t>
            </a:r>
            <a:r>
              <a:rPr lang="en-US" dirty="0" smtClean="0"/>
              <a:t>				SOOOO… if they were found in rock </a:t>
            </a:r>
          </a:p>
          <a:p>
            <a:r>
              <a:rPr lang="en-US" dirty="0"/>
              <a:t>	</a:t>
            </a:r>
            <a:r>
              <a:rPr lang="en-US" dirty="0" smtClean="0"/>
              <a:t>				layer anything below it would be…..</a:t>
            </a:r>
          </a:p>
          <a:p>
            <a:r>
              <a:rPr lang="en-US" dirty="0"/>
              <a:t>	</a:t>
            </a:r>
            <a:r>
              <a:rPr lang="en-US" dirty="0" smtClean="0"/>
              <a:t>				Anything above I would be…..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603220" cy="26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381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Extinct= No longer found alive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 time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47800"/>
            <a:ext cx="3458233" cy="3579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23447"/>
            <a:ext cx="4762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are you, Columbus, and the dinosaurs BFF’s?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0443"/>
            <a:ext cx="3314700" cy="40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2209800"/>
            <a:ext cx="4942212" cy="329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724400" y="5334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08634" y="5791200"/>
            <a:ext cx="1200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YOU..</a:t>
            </a:r>
          </a:p>
          <a:p>
            <a:r>
              <a:rPr lang="en-US" dirty="0" smtClean="0"/>
              <a:t>In your dreams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60" y="336499"/>
            <a:ext cx="8573872" cy="577901"/>
          </a:xfrm>
        </p:spPr>
        <p:txBody>
          <a:bodyPr/>
          <a:lstStyle/>
          <a:p>
            <a:r>
              <a:rPr lang="en-US" dirty="0" smtClean="0"/>
              <a:t>Absolute 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825240" cy="4309572"/>
          </a:xfrm>
        </p:spPr>
        <p:txBody>
          <a:bodyPr>
            <a:noAutofit/>
          </a:bodyPr>
          <a:lstStyle/>
          <a:p>
            <a:r>
              <a:rPr lang="en-US" sz="1800" dirty="0" smtClean="0"/>
              <a:t>Carbon can come in a radioactive form, not harmful to us.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Image result for carbon 14 d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3434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6580"/>
            <a:ext cx="3617912" cy="210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84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617</TotalTime>
  <Words>280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Franklin Gothic Book</vt:lpstr>
      <vt:lpstr>Franklin Gothic Medium</vt:lpstr>
      <vt:lpstr>Tunga</vt:lpstr>
      <vt:lpstr>Wingdings</vt:lpstr>
      <vt:lpstr>Angles</vt:lpstr>
      <vt:lpstr>Relative and Absolute Dating</vt:lpstr>
      <vt:lpstr>Relative dating</vt:lpstr>
      <vt:lpstr>Law of superposition </vt:lpstr>
      <vt:lpstr>Correlation Compare the mineral composition and textures of rock layers at different locations</vt:lpstr>
      <vt:lpstr>A unique example in our back yards!</vt:lpstr>
      <vt:lpstr>Index fossils</vt:lpstr>
      <vt:lpstr>Geologic time scale</vt:lpstr>
      <vt:lpstr>Lab Question </vt:lpstr>
      <vt:lpstr>Absolute Dating</vt:lpstr>
      <vt:lpstr>How it works</vt:lpstr>
      <vt:lpstr>The skittles half life lab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and Absolute Dating</dc:title>
  <dc:creator>bryan</dc:creator>
  <cp:lastModifiedBy>Krebs, Bryan</cp:lastModifiedBy>
  <cp:revision>18</cp:revision>
  <dcterms:created xsi:type="dcterms:W3CDTF">2018-11-03T16:56:16Z</dcterms:created>
  <dcterms:modified xsi:type="dcterms:W3CDTF">2019-10-21T15:51:01Z</dcterms:modified>
</cp:coreProperties>
</file>